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62" r:id="rId5"/>
    <p:sldId id="263" r:id="rId6"/>
    <p:sldId id="264" r:id="rId7"/>
    <p:sldId id="265" r:id="rId8"/>
    <p:sldId id="266" r:id="rId9"/>
    <p:sldId id="267" r:id="rId10"/>
    <p:sldId id="259" r:id="rId11"/>
    <p:sldId id="260" r:id="rId12"/>
    <p:sldId id="261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46" d="100"/>
          <a:sy n="46" d="100"/>
        </p:scale>
        <p:origin x="1992" y="94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CAC4EA-D3A7-4C07-BF48-E08C30EF7D72}" type="datetimeFigureOut">
              <a:rPr lang="en-AE" smtClean="0"/>
              <a:t>27/05/2025</a:t>
            </a:fld>
            <a:endParaRPr lang="en-A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F5EF5E-A44E-44C4-B463-819818B61B21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28701346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F5EF5E-A44E-44C4-B463-819818B61B21}" type="slidenum">
              <a:rPr lang="en-AE" smtClean="0"/>
              <a:t>2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12617862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08FDE0-F8E4-5694-1632-2DC85D6B1C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50B8696-307E-4F97-45E6-9BE89EE204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85114A-35AA-A5CA-5B71-73294F666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4DC9F-ED4F-499F-BFDD-013280C21764}" type="datetimeFigureOut">
              <a:rPr lang="en-AE" smtClean="0"/>
              <a:t>27/05/2025</a:t>
            </a:fld>
            <a:endParaRPr lang="en-A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E98C92-51EE-D658-C309-F36C297EE3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6209BD-1CE4-1855-07C9-356A028CB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123A70-C1C2-4CB9-B2BC-92105F60091F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28731261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C046D2-41BF-5680-6A1E-A0026CAA8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038F1B-4352-2DED-E3DE-787BD85005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19A3D4-5513-0C65-E601-6DF79B48A0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4DC9F-ED4F-499F-BFDD-013280C21764}" type="datetimeFigureOut">
              <a:rPr lang="en-AE" smtClean="0"/>
              <a:t>27/05/2025</a:t>
            </a:fld>
            <a:endParaRPr lang="en-A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AC6BFF-C7B1-EC36-EEF3-4DA038181D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26AC87-BDD4-2FFF-8ADD-FE35C568E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123A70-C1C2-4CB9-B2BC-92105F60091F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26332582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E0DCCD9-FAD9-691F-B7A6-59E1409A060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DABD363-3508-BC94-1346-4C8C98F23D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9C343D-E7A7-9266-9E6B-4BDD9B485E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4DC9F-ED4F-499F-BFDD-013280C21764}" type="datetimeFigureOut">
              <a:rPr lang="en-AE" smtClean="0"/>
              <a:t>27/05/2025</a:t>
            </a:fld>
            <a:endParaRPr lang="en-A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7C788C-09A1-B602-904E-AA184A4755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B2C84E-019B-AAE4-0253-EE7D95D2C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123A70-C1C2-4CB9-B2BC-92105F60091F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12718581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2BC531-BD6F-CB49-501D-5A60940B1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1504C2-0FC7-620F-6A4C-11A22BC49E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126A04-B6E6-BFB4-5912-8EC8FE2E97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4DC9F-ED4F-499F-BFDD-013280C21764}" type="datetimeFigureOut">
              <a:rPr lang="en-AE" smtClean="0"/>
              <a:t>27/05/2025</a:t>
            </a:fld>
            <a:endParaRPr lang="en-A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5BFC92-CBE7-2BE8-8392-29856B9BF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D8CD0F-1CEB-0C28-D435-85F10C0D0C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123A70-C1C2-4CB9-B2BC-92105F60091F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36711000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C03B32-7405-25D1-2CEA-D1CB35F4CD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DA2CF1-A8A5-C733-FD48-85B6D19B07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6D5F2F-E432-9400-DB06-3A0574E04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4DC9F-ED4F-499F-BFDD-013280C21764}" type="datetimeFigureOut">
              <a:rPr lang="en-AE" smtClean="0"/>
              <a:t>27/05/2025</a:t>
            </a:fld>
            <a:endParaRPr lang="en-A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7CB27C-5783-1F96-2A89-5832755E01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2FFB0A-A147-65DC-AB4E-9D4A39DA7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123A70-C1C2-4CB9-B2BC-92105F60091F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21432027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3CE6B-A45E-FBDA-943E-EFEAE3FF4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33E5ED-1174-46A7-2FEC-ACC9B1FA32C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8D6881-F769-373A-2291-568D9F96B7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299EFD-21F7-8DEF-6AF5-7EA4BB8FEF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4DC9F-ED4F-499F-BFDD-013280C21764}" type="datetimeFigureOut">
              <a:rPr lang="en-AE" smtClean="0"/>
              <a:t>27/05/2025</a:t>
            </a:fld>
            <a:endParaRPr lang="en-A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6553FA-C215-6242-E2A0-384B5BD3CF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011B6C-3E25-AE57-D231-0CADF124E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123A70-C1C2-4CB9-B2BC-92105F60091F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13114922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FA1EE9-5CEE-55AC-557B-DC2A02506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D60063-FDB2-CFCF-C371-B0A36259CF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59858A-6060-6A4F-3C34-7477AEB534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8038FD5-DF79-78A4-E213-358051B6B0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477FE77-603E-3FE9-EE79-205A2AA432E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18744AC-407B-8460-4464-DE90ABC905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4DC9F-ED4F-499F-BFDD-013280C21764}" type="datetimeFigureOut">
              <a:rPr lang="en-AE" smtClean="0"/>
              <a:t>27/05/2025</a:t>
            </a:fld>
            <a:endParaRPr lang="en-A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E87BC72-710B-FF7D-4B0D-5271BDADB3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88909D5-CE37-B2EF-A1BF-699D93049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123A70-C1C2-4CB9-B2BC-92105F60091F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41049884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276DC1-551D-D047-D4A2-DA51A764CA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BA3781E-8BDA-6C8D-7FCF-620EE88EF4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4DC9F-ED4F-499F-BFDD-013280C21764}" type="datetimeFigureOut">
              <a:rPr lang="en-AE" smtClean="0"/>
              <a:t>27/05/2025</a:t>
            </a:fld>
            <a:endParaRPr lang="en-A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9DB898-1249-0496-652A-54F70AE5F3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32852A-FFF0-7F87-E74E-47C8EA542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123A70-C1C2-4CB9-B2BC-92105F60091F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38348948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C991D1D-FB72-FC17-FEF6-1153A12E77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4DC9F-ED4F-499F-BFDD-013280C21764}" type="datetimeFigureOut">
              <a:rPr lang="en-AE" smtClean="0"/>
              <a:t>27/05/2025</a:t>
            </a:fld>
            <a:endParaRPr lang="en-A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658FB63-D48E-3C66-489A-2575C34A48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153125-34CC-2643-5EB3-8BB4BF171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123A70-C1C2-4CB9-B2BC-92105F60091F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38191444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0FBB65-AC1A-5708-9EB4-E4BD96DE03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494B45-D724-6075-5F21-7B50932CBB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BCDA04-515C-CAC6-98D1-126DAFB610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C08157-CA0F-6142-073E-9D7CBDD026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4DC9F-ED4F-499F-BFDD-013280C21764}" type="datetimeFigureOut">
              <a:rPr lang="en-AE" smtClean="0"/>
              <a:t>27/05/2025</a:t>
            </a:fld>
            <a:endParaRPr lang="en-A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5ED5E6-B887-7D02-24E9-D8DA7D4A75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C10956-9E7D-BDD5-2AE3-F31B87CF2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123A70-C1C2-4CB9-B2BC-92105F60091F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4481009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49637-4F70-6351-D44C-C8C538D36A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C3DE799-4B1F-7FDB-478B-87B026123BE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89BDF1-3D22-E3D7-2384-D5D687C5DB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632F37-6E5A-8884-4E16-AA68B5DE76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4DC9F-ED4F-499F-BFDD-013280C21764}" type="datetimeFigureOut">
              <a:rPr lang="en-AE" smtClean="0"/>
              <a:t>27/05/2025</a:t>
            </a:fld>
            <a:endParaRPr lang="en-A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08A7D1-6C0B-9118-0DF0-45F9861277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C19D57-AA0D-4B58-2A9A-5B46FDA199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123A70-C1C2-4CB9-B2BC-92105F60091F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41194228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D360C02-5014-0CF4-9E5E-85A436F428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9BE641-1D57-F2DF-A519-3F53DC47AB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D844F-B443-9773-1685-6EDA4D20F7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9E4DC9F-ED4F-499F-BFDD-013280C21764}" type="datetimeFigureOut">
              <a:rPr lang="en-AE" smtClean="0"/>
              <a:t>27/05/2025</a:t>
            </a:fld>
            <a:endParaRPr lang="en-A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DE23DC-DF23-2981-AB6D-836BD0AC07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A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B4F93B-3FC9-44A1-C1C6-8FE8A6991D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D123A70-C1C2-4CB9-B2BC-92105F60091F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20121649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ollage of different colored maps&#10;&#10;Description automatically generated">
            <a:extLst>
              <a:ext uri="{FF2B5EF4-FFF2-40B4-BE49-F238E27FC236}">
                <a16:creationId xmlns:a16="http://schemas.microsoft.com/office/drawing/2014/main" id="{1FCAC893-8E97-EF35-FA80-4E5157B2CC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9788" y="-904673"/>
            <a:ext cx="7720802" cy="4484451"/>
          </a:xfrm>
          <a:prstGeom prst="rect">
            <a:avLst/>
          </a:prstGeom>
        </p:spPr>
      </p:pic>
      <p:pic>
        <p:nvPicPr>
          <p:cNvPr id="7" name="Picture 6" descr="A group of images of different colors&#10;&#10;Description automatically generated">
            <a:extLst>
              <a:ext uri="{FF2B5EF4-FFF2-40B4-BE49-F238E27FC236}">
                <a16:creationId xmlns:a16="http://schemas.microsoft.com/office/drawing/2014/main" id="{CC31C34B-CCC6-1A22-2203-46DE5653C7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9788" y="3521176"/>
            <a:ext cx="6007412" cy="3336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2236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B0902EEB-A62B-02EE-DA73-7F474A987DD6}"/>
              </a:ext>
            </a:extLst>
          </p:cNvPr>
          <p:cNvGrpSpPr/>
          <p:nvPr/>
        </p:nvGrpSpPr>
        <p:grpSpPr>
          <a:xfrm>
            <a:off x="-2515290" y="0"/>
            <a:ext cx="14331482" cy="8686901"/>
            <a:chOff x="-1812928" y="-8395"/>
            <a:chExt cx="13618868" cy="6856140"/>
          </a:xfrm>
        </p:grpSpPr>
        <p:pic>
          <p:nvPicPr>
            <p:cNvPr id="5" name="Picture 4" descr="A map of the koggala lagoon&#10;&#10;Description automatically generated">
              <a:extLst>
                <a:ext uri="{FF2B5EF4-FFF2-40B4-BE49-F238E27FC236}">
                  <a16:creationId xmlns:a16="http://schemas.microsoft.com/office/drawing/2014/main" id="{5C19F2A5-06B4-46A6-0D83-39A5D13224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430" y="469028"/>
              <a:ext cx="5147346" cy="2839915"/>
            </a:xfrm>
            <a:prstGeom prst="rect">
              <a:avLst/>
            </a:prstGeom>
          </p:spPr>
        </p:pic>
        <p:pic>
          <p:nvPicPr>
            <p:cNvPr id="7" name="Picture 6" descr="A diagram of a plane&#10;&#10;Description automatically generated">
              <a:extLst>
                <a:ext uri="{FF2B5EF4-FFF2-40B4-BE49-F238E27FC236}">
                  <a16:creationId xmlns:a16="http://schemas.microsoft.com/office/drawing/2014/main" id="{E5E029E8-F4A6-D2A9-21A5-C5957B38340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812928" y="3376230"/>
              <a:ext cx="9305650" cy="3440078"/>
            </a:xfrm>
            <a:prstGeom prst="rect">
              <a:avLst/>
            </a:prstGeom>
          </p:spPr>
        </p:pic>
        <p:pic>
          <p:nvPicPr>
            <p:cNvPr id="9" name="Picture 8" descr="A diagram of a graph&#10;&#10;Description automatically generated with medium confidence">
              <a:extLst>
                <a:ext uri="{FF2B5EF4-FFF2-40B4-BE49-F238E27FC236}">
                  <a16:creationId xmlns:a16="http://schemas.microsoft.com/office/drawing/2014/main" id="{ED004D26-9F37-C9CA-F49A-94D5A658531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54192" y="-8395"/>
              <a:ext cx="4251748" cy="68561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240833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229419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CFC26A51-7603-E9BB-968D-5B4FE8A53AEC}"/>
              </a:ext>
            </a:extLst>
          </p:cNvPr>
          <p:cNvGrpSpPr/>
          <p:nvPr/>
        </p:nvGrpSpPr>
        <p:grpSpPr>
          <a:xfrm>
            <a:off x="-1805167" y="-513729"/>
            <a:ext cx="14677649" cy="9160799"/>
            <a:chOff x="-1805167" y="-513729"/>
            <a:chExt cx="14677649" cy="9160799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B67DA54-D01D-51A0-CD0D-249849DB13C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13319" y="2395573"/>
              <a:ext cx="4395794" cy="1322808"/>
            </a:xfrm>
            <a:prstGeom prst="rect">
              <a:avLst/>
            </a:prstGeom>
          </p:spPr>
        </p:pic>
        <p:pic>
          <p:nvPicPr>
            <p:cNvPr id="4" name="Picture 3" descr="A map of the koggala lagoon&#10;&#10;Description automatically generated">
              <a:extLst>
                <a:ext uri="{FF2B5EF4-FFF2-40B4-BE49-F238E27FC236}">
                  <a16:creationId xmlns:a16="http://schemas.microsoft.com/office/drawing/2014/main" id="{1D2EF391-9E88-EA71-9A2A-5308D34852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805167" y="157535"/>
              <a:ext cx="6218486" cy="4130870"/>
            </a:xfrm>
            <a:prstGeom prst="rect">
              <a:avLst/>
            </a:prstGeom>
          </p:spPr>
        </p:pic>
        <p:pic>
          <p:nvPicPr>
            <p:cNvPr id="5" name="Picture 4" descr="A diagram of a plane&#10;&#10;Description automatically generated">
              <a:extLst>
                <a:ext uri="{FF2B5EF4-FFF2-40B4-BE49-F238E27FC236}">
                  <a16:creationId xmlns:a16="http://schemas.microsoft.com/office/drawing/2014/main" id="{861B3CD1-EF46-838A-B668-9593AAEA04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522062" y="4288405"/>
              <a:ext cx="9792573" cy="4358665"/>
            </a:xfrm>
            <a:prstGeom prst="rect">
              <a:avLst/>
            </a:prstGeom>
          </p:spPr>
        </p:pic>
        <p:pic>
          <p:nvPicPr>
            <p:cNvPr id="6" name="Picture 5" descr="A diagram of a graph&#10;&#10;Description automatically generated with medium confidence">
              <a:extLst>
                <a:ext uri="{FF2B5EF4-FFF2-40B4-BE49-F238E27FC236}">
                  <a16:creationId xmlns:a16="http://schemas.microsoft.com/office/drawing/2014/main" id="{DAD1FED3-6480-AA13-4E05-48EF98BBD5E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98259" y="-513729"/>
              <a:ext cx="4474223" cy="868690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077678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BFAC8C70-800B-832B-C9AA-6CD9A6439348}"/>
              </a:ext>
            </a:extLst>
          </p:cNvPr>
          <p:cNvGrpSpPr/>
          <p:nvPr/>
        </p:nvGrpSpPr>
        <p:grpSpPr>
          <a:xfrm>
            <a:off x="795119" y="433884"/>
            <a:ext cx="9914560" cy="6571554"/>
            <a:chOff x="795119" y="433884"/>
            <a:chExt cx="9914560" cy="6571554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9C0F7D51-77E8-1E71-50D6-54B3A9F49B4C}"/>
                </a:ext>
              </a:extLst>
            </p:cNvPr>
            <p:cNvGrpSpPr/>
            <p:nvPr/>
          </p:nvGrpSpPr>
          <p:grpSpPr>
            <a:xfrm>
              <a:off x="795119" y="3429000"/>
              <a:ext cx="9914560" cy="3576438"/>
              <a:chOff x="536039" y="698382"/>
              <a:chExt cx="9914560" cy="3576438"/>
            </a:xfrm>
          </p:grpSpPr>
          <p:pic>
            <p:nvPicPr>
              <p:cNvPr id="4" name="Picture 3" descr="A group of images of different colors&#10;&#10;Description automatically generated">
                <a:extLst>
                  <a:ext uri="{FF2B5EF4-FFF2-40B4-BE49-F238E27FC236}">
                    <a16:creationId xmlns:a16="http://schemas.microsoft.com/office/drawing/2014/main" id="{4237E97F-84EF-2FE1-A109-01C1679E56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75761" y="698382"/>
                <a:ext cx="6274838" cy="3485366"/>
              </a:xfrm>
              <a:prstGeom prst="rect">
                <a:avLst/>
              </a:prstGeom>
            </p:spPr>
          </p:pic>
          <p:pic>
            <p:nvPicPr>
              <p:cNvPr id="6" name="Picture 5" descr="A map of a land with a number of locations&#10;&#10;Description automatically generated with medium confidence">
                <a:extLst>
                  <a:ext uri="{FF2B5EF4-FFF2-40B4-BE49-F238E27FC236}">
                    <a16:creationId xmlns:a16="http://schemas.microsoft.com/office/drawing/2014/main" id="{5C0C4E09-F541-5896-872B-26BB9C8FDF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6039" y="698382"/>
                <a:ext cx="3639722" cy="3576438"/>
              </a:xfrm>
              <a:prstGeom prst="rect">
                <a:avLst/>
              </a:prstGeom>
            </p:spPr>
          </p:pic>
        </p:grpSp>
        <p:pic>
          <p:nvPicPr>
            <p:cNvPr id="8" name="Picture 7" descr="A collage of images of a map&#10;&#10;Description automatically generated">
              <a:extLst>
                <a:ext uri="{FF2B5EF4-FFF2-40B4-BE49-F238E27FC236}">
                  <a16:creationId xmlns:a16="http://schemas.microsoft.com/office/drawing/2014/main" id="{34EA0454-728F-D2C5-D5DD-2190DE62491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12154" y="433884"/>
              <a:ext cx="6632265" cy="299511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574045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2D9AC006-3E28-8AEF-78CE-D5B19EC0F980}"/>
              </a:ext>
            </a:extLst>
          </p:cNvPr>
          <p:cNvGrpSpPr/>
          <p:nvPr/>
        </p:nvGrpSpPr>
        <p:grpSpPr>
          <a:xfrm>
            <a:off x="204837" y="286446"/>
            <a:ext cx="11208230" cy="6571554"/>
            <a:chOff x="204837" y="286446"/>
            <a:chExt cx="11208230" cy="6571554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7E24DE9-E12B-F9FF-2F8A-675E7407E07D}"/>
                </a:ext>
              </a:extLst>
            </p:cNvPr>
            <p:cNvGrpSpPr/>
            <p:nvPr/>
          </p:nvGrpSpPr>
          <p:grpSpPr>
            <a:xfrm>
              <a:off x="204837" y="286446"/>
              <a:ext cx="10518152" cy="6571554"/>
              <a:chOff x="755170" y="0"/>
              <a:chExt cx="10518152" cy="6571554"/>
            </a:xfrm>
          </p:grpSpPr>
          <p:pic>
            <p:nvPicPr>
              <p:cNvPr id="4" name="Picture 3" descr="A group of images of different colors&#10;&#10;Description automatically generated">
                <a:extLst>
                  <a:ext uri="{FF2B5EF4-FFF2-40B4-BE49-F238E27FC236}">
                    <a16:creationId xmlns:a16="http://schemas.microsoft.com/office/drawing/2014/main" id="{4A2BE431-8B65-65BC-517A-B494BFA22B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98484" y="2965806"/>
                <a:ext cx="6274838" cy="3485366"/>
              </a:xfrm>
              <a:prstGeom prst="rect">
                <a:avLst/>
              </a:prstGeom>
            </p:spPr>
          </p:pic>
          <p:pic>
            <p:nvPicPr>
              <p:cNvPr id="5" name="Picture 4" descr="A map of a land with a number of locations&#10;&#10;Description automatically generated with medium confidence">
                <a:extLst>
                  <a:ext uri="{FF2B5EF4-FFF2-40B4-BE49-F238E27FC236}">
                    <a16:creationId xmlns:a16="http://schemas.microsoft.com/office/drawing/2014/main" id="{FEA56B35-00CB-F33C-081B-7E81963070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58762" y="2995116"/>
                <a:ext cx="3639722" cy="3576438"/>
              </a:xfrm>
              <a:prstGeom prst="rect">
                <a:avLst/>
              </a:prstGeom>
            </p:spPr>
          </p:pic>
          <p:pic>
            <p:nvPicPr>
              <p:cNvPr id="6" name="Picture 5" descr="A collage of images of a map&#10;&#10;Description automatically generated">
                <a:extLst>
                  <a:ext uri="{FF2B5EF4-FFF2-40B4-BE49-F238E27FC236}">
                    <a16:creationId xmlns:a16="http://schemas.microsoft.com/office/drawing/2014/main" id="{2DC6640A-9CF2-060A-3033-A4106CC893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55170" y="0"/>
                <a:ext cx="5891163" cy="2995116"/>
              </a:xfrm>
              <a:prstGeom prst="rect">
                <a:avLst/>
              </a:prstGeom>
            </p:spPr>
          </p:pic>
        </p:grpSp>
        <p:pic>
          <p:nvPicPr>
            <p:cNvPr id="9" name="Picture 8" descr="A group of images of different colors&#10;&#10;Description automatically generated">
              <a:extLst>
                <a:ext uri="{FF2B5EF4-FFF2-40B4-BE49-F238E27FC236}">
                  <a16:creationId xmlns:a16="http://schemas.microsoft.com/office/drawing/2014/main" id="{F52AA3A5-1F1C-92F8-5E66-FB6D2E21833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90436" y="286446"/>
              <a:ext cx="5422631" cy="29202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026446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826678-65BC-B9E3-C9B2-0CACB9AC63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893271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0CA811-C83D-CC23-38F0-40A99ED1E9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105404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B654A5-E1E7-4CBC-8355-D4E218326A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map of india and india&#10;&#10;AI-generated content may be incorrect.">
            <a:extLst>
              <a:ext uri="{FF2B5EF4-FFF2-40B4-BE49-F238E27FC236}">
                <a16:creationId xmlns:a16="http://schemas.microsoft.com/office/drawing/2014/main" id="{F4EE1ACD-1BCF-1725-1239-A29B51CCFD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1466" y="-424335"/>
            <a:ext cx="6199632" cy="6858000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792939A0-EA1B-E1D4-B526-7B36288F6508}"/>
              </a:ext>
            </a:extLst>
          </p:cNvPr>
          <p:cNvGrpSpPr/>
          <p:nvPr/>
        </p:nvGrpSpPr>
        <p:grpSpPr>
          <a:xfrm>
            <a:off x="4587651" y="-424335"/>
            <a:ext cx="11208230" cy="6571554"/>
            <a:chOff x="204837" y="286446"/>
            <a:chExt cx="11208230" cy="657155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77CCEAD7-95A0-B8C0-22D1-9F090F4F2E65}"/>
                </a:ext>
              </a:extLst>
            </p:cNvPr>
            <p:cNvGrpSpPr/>
            <p:nvPr/>
          </p:nvGrpSpPr>
          <p:grpSpPr>
            <a:xfrm>
              <a:off x="204837" y="286446"/>
              <a:ext cx="10518152" cy="6571554"/>
              <a:chOff x="755170" y="0"/>
              <a:chExt cx="10518152" cy="6571554"/>
            </a:xfrm>
          </p:grpSpPr>
          <p:pic>
            <p:nvPicPr>
              <p:cNvPr id="7" name="Picture 6" descr="A group of images of different colors&#10;&#10;Description automatically generated">
                <a:extLst>
                  <a:ext uri="{FF2B5EF4-FFF2-40B4-BE49-F238E27FC236}">
                    <a16:creationId xmlns:a16="http://schemas.microsoft.com/office/drawing/2014/main" id="{9D8B7AF7-0A5E-1553-BC8D-AAD22E8284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98484" y="2965806"/>
                <a:ext cx="6274838" cy="3485366"/>
              </a:xfrm>
              <a:prstGeom prst="rect">
                <a:avLst/>
              </a:prstGeom>
            </p:spPr>
          </p:pic>
          <p:pic>
            <p:nvPicPr>
              <p:cNvPr id="8" name="Picture 7" descr="A map of a land with a number of locations&#10;&#10;Description automatically generated with medium confidence">
                <a:extLst>
                  <a:ext uri="{FF2B5EF4-FFF2-40B4-BE49-F238E27FC236}">
                    <a16:creationId xmlns:a16="http://schemas.microsoft.com/office/drawing/2014/main" id="{6326E211-FCB4-C415-A46F-9646E63656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58762" y="2995116"/>
                <a:ext cx="3639722" cy="3576438"/>
              </a:xfrm>
              <a:prstGeom prst="rect">
                <a:avLst/>
              </a:prstGeom>
            </p:spPr>
          </p:pic>
          <p:pic>
            <p:nvPicPr>
              <p:cNvPr id="9" name="Picture 8" descr="A collage of images of a map&#10;&#10;Description automatically generated">
                <a:extLst>
                  <a:ext uri="{FF2B5EF4-FFF2-40B4-BE49-F238E27FC236}">
                    <a16:creationId xmlns:a16="http://schemas.microsoft.com/office/drawing/2014/main" id="{0253785B-4F91-07E0-A1EA-A6531F248D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55170" y="0"/>
                <a:ext cx="5891163" cy="2995116"/>
              </a:xfrm>
              <a:prstGeom prst="rect">
                <a:avLst/>
              </a:prstGeom>
            </p:spPr>
          </p:pic>
        </p:grpSp>
        <p:pic>
          <p:nvPicPr>
            <p:cNvPr id="6" name="Picture 5" descr="A group of images of different colors&#10;&#10;Description automatically generated">
              <a:extLst>
                <a:ext uri="{FF2B5EF4-FFF2-40B4-BE49-F238E27FC236}">
                  <a16:creationId xmlns:a16="http://schemas.microsoft.com/office/drawing/2014/main" id="{695E3CEB-58F4-13FC-0ECC-09766B8FBBA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90436" y="286446"/>
              <a:ext cx="5422631" cy="2920270"/>
            </a:xfrm>
            <a:prstGeom prst="rect">
              <a:avLst/>
            </a:prstGeom>
          </p:spPr>
        </p:pic>
      </p:grpSp>
      <p:sp>
        <p:nvSpPr>
          <p:cNvPr id="11" name="Oval 10">
            <a:extLst>
              <a:ext uri="{FF2B5EF4-FFF2-40B4-BE49-F238E27FC236}">
                <a16:creationId xmlns:a16="http://schemas.microsoft.com/office/drawing/2014/main" id="{8EAB9389-B301-F81A-B021-E6D22A161ACF}"/>
              </a:ext>
            </a:extLst>
          </p:cNvPr>
          <p:cNvSpPr/>
          <p:nvPr/>
        </p:nvSpPr>
        <p:spPr>
          <a:xfrm>
            <a:off x="1464877" y="2570781"/>
            <a:ext cx="3595854" cy="3822303"/>
          </a:xfrm>
          <a:prstGeom prst="ellipse">
            <a:avLst/>
          </a:prstGeom>
          <a:noFill/>
          <a:ln w="57150">
            <a:solidFill>
              <a:schemeClr val="tx2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  <a:outerShdw blurRad="76200" dir="13500000" sy="23000" kx="1200000" algn="br" rotWithShape="0">
              <a:prstClr val="black">
                <a:alpha val="20000"/>
              </a:prstClr>
            </a:outerShdw>
          </a:effectLst>
          <a:scene3d>
            <a:camera prst="perspectiveAbove"/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31590030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23E963-EF2A-F80B-2E0E-1DE50F3A2A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map of asia with water and land&#10;&#10;AI-generated content may be incorrect.">
            <a:extLst>
              <a:ext uri="{FF2B5EF4-FFF2-40B4-BE49-F238E27FC236}">
                <a16:creationId xmlns:a16="http://schemas.microsoft.com/office/drawing/2014/main" id="{626EB0C5-B15F-3216-E61B-C958A54187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58713" y="-504661"/>
            <a:ext cx="6199632" cy="6858000"/>
          </a:xfrm>
          <a:prstGeom prst="rect">
            <a:avLst/>
          </a:prstGeom>
        </p:spPr>
      </p:pic>
      <p:pic>
        <p:nvPicPr>
          <p:cNvPr id="3" name="Picture 2" descr="A group of images of different colors&#10;&#10;AI-generated content may be incorrect.">
            <a:extLst>
              <a:ext uri="{FF2B5EF4-FFF2-40B4-BE49-F238E27FC236}">
                <a16:creationId xmlns:a16="http://schemas.microsoft.com/office/drawing/2014/main" id="{D2C38993-2CB6-F1C6-31EC-443612C5D5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6863" y="-220883"/>
            <a:ext cx="11057776" cy="6858000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B1897EF9-D896-C617-5AC7-9F36F78700C1}"/>
              </a:ext>
            </a:extLst>
          </p:cNvPr>
          <p:cNvSpPr/>
          <p:nvPr/>
        </p:nvSpPr>
        <p:spPr>
          <a:xfrm>
            <a:off x="2374180" y="2247502"/>
            <a:ext cx="2967318" cy="4105837"/>
          </a:xfrm>
          <a:prstGeom prst="ellipse">
            <a:avLst/>
          </a:prstGeom>
          <a:noFill/>
          <a:ln w="57150">
            <a:solidFill>
              <a:schemeClr val="tx2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  <a:outerShdw blurRad="76200" dir="13500000" sy="23000" kx="1200000" algn="br" rotWithShape="0">
              <a:prstClr val="black">
                <a:alpha val="20000"/>
              </a:prstClr>
            </a:outerShdw>
          </a:effectLst>
          <a:scene3d>
            <a:camera prst="perspectiveAbove"/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17367608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12E275-00AD-199B-1805-1FEDCDF5ED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8BE4E0F-E56A-0B5C-FA71-0469672798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615811" y="197366"/>
            <a:ext cx="7642081" cy="7338135"/>
          </a:xfrm>
          <a:prstGeom prst="rect">
            <a:avLst/>
          </a:prstGeom>
          <a:ln>
            <a:noFill/>
          </a:ln>
          <a:effectLst>
            <a:glow rad="228600">
              <a:schemeClr val="accent6">
                <a:satMod val="175000"/>
                <a:alpha val="40000"/>
              </a:schemeClr>
            </a:glow>
            <a:outerShdw blurRad="76200" dir="18900000" sy="23000" kx="-1200000" algn="bl" rotWithShape="0">
              <a:prstClr val="black">
                <a:alpha val="20000"/>
              </a:prstClr>
            </a:outerShdw>
          </a:effectLst>
          <a:scene3d>
            <a:camera prst="perspectiveFront" fov="5100000">
              <a:rot lat="0" lon="1500000" rev="0"/>
            </a:camera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79891F75-8829-6C52-EC7F-7504CC41898D}"/>
              </a:ext>
            </a:extLst>
          </p:cNvPr>
          <p:cNvGrpSpPr/>
          <p:nvPr/>
        </p:nvGrpSpPr>
        <p:grpSpPr>
          <a:xfrm>
            <a:off x="2985494" y="-1151400"/>
            <a:ext cx="14677649" cy="9160799"/>
            <a:chOff x="-1805167" y="-513729"/>
            <a:chExt cx="14677649" cy="916079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A8C40B0-59E6-6885-B888-262C37EB55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13319" y="2395573"/>
              <a:ext cx="4395794" cy="1322808"/>
            </a:xfrm>
            <a:prstGeom prst="rect">
              <a:avLst/>
            </a:prstGeom>
          </p:spPr>
        </p:pic>
        <p:pic>
          <p:nvPicPr>
            <p:cNvPr id="8" name="Picture 7" descr="A map of the koggala lagoon&#10;&#10;Description automatically generated">
              <a:extLst>
                <a:ext uri="{FF2B5EF4-FFF2-40B4-BE49-F238E27FC236}">
                  <a16:creationId xmlns:a16="http://schemas.microsoft.com/office/drawing/2014/main" id="{6978F0DF-B6EC-ABCF-D3B2-18B67BF4C76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805167" y="157535"/>
              <a:ext cx="6218486" cy="4130870"/>
            </a:xfrm>
            <a:prstGeom prst="rect">
              <a:avLst/>
            </a:prstGeom>
          </p:spPr>
        </p:pic>
        <p:pic>
          <p:nvPicPr>
            <p:cNvPr id="9" name="Picture 8" descr="A diagram of a plane&#10;&#10;Description automatically generated">
              <a:extLst>
                <a:ext uri="{FF2B5EF4-FFF2-40B4-BE49-F238E27FC236}">
                  <a16:creationId xmlns:a16="http://schemas.microsoft.com/office/drawing/2014/main" id="{BD2E9C48-E43F-3B0A-1BC1-311C67F58AC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522062" y="4288405"/>
              <a:ext cx="9792573" cy="4358665"/>
            </a:xfrm>
            <a:prstGeom prst="rect">
              <a:avLst/>
            </a:prstGeom>
          </p:spPr>
        </p:pic>
        <p:pic>
          <p:nvPicPr>
            <p:cNvPr id="10" name="Picture 9" descr="A diagram of a graph&#10;&#10;Description automatically generated with medium confidence">
              <a:extLst>
                <a:ext uri="{FF2B5EF4-FFF2-40B4-BE49-F238E27FC236}">
                  <a16:creationId xmlns:a16="http://schemas.microsoft.com/office/drawing/2014/main" id="{B512A985-0E08-AB80-83BE-36C3EB89E1C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98259" y="-513729"/>
              <a:ext cx="4474223" cy="868690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040456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2264BA-7158-0C69-F586-D4916213BB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084065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211</TotalTime>
  <Words>1</Words>
  <Application>Microsoft Office PowerPoint</Application>
  <PresentationFormat>Widescreen</PresentationFormat>
  <Paragraphs>1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Lasitha Perera</dc:creator>
  <cp:lastModifiedBy>LASITHA GONADUWAGE (2401465)</cp:lastModifiedBy>
  <cp:revision>8</cp:revision>
  <dcterms:created xsi:type="dcterms:W3CDTF">2024-06-06T18:36:39Z</dcterms:created>
  <dcterms:modified xsi:type="dcterms:W3CDTF">2025-05-27T13:41:54Z</dcterms:modified>
</cp:coreProperties>
</file>